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6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D77873-3E10-4B0E-B766-09D5BB0EE698}" type="datetimeFigureOut">
              <a:rPr lang="en-US" smtClean="0"/>
              <a:pPr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073A08-7617-4421-AA54-7825A2CE448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Rhetorical Triangle</a:t>
            </a:r>
            <a:endParaRPr lang="en-US" dirty="0"/>
          </a:p>
        </p:txBody>
      </p:sp>
      <p:sp>
        <p:nvSpPr>
          <p:cNvPr id="6" name="Isosceles Triangle 5"/>
          <p:cNvSpPr/>
          <p:nvPr/>
        </p:nvSpPr>
        <p:spPr>
          <a:xfrm>
            <a:off x="2286000" y="1828800"/>
            <a:ext cx="4343400" cy="40386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609600" y="1371601"/>
            <a:ext cx="7848600" cy="1877437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400" b="1" dirty="0"/>
              <a:t>Logos</a:t>
            </a:r>
            <a:r>
              <a:rPr lang="en-US" sz="1400" dirty="0"/>
              <a:t> (Message)- Note instances from the text that demonstrate </a:t>
            </a:r>
            <a:r>
              <a:rPr lang="en-US" sz="1400" b="1" dirty="0"/>
              <a:t>logical or rational appeals. </a:t>
            </a:r>
            <a:endParaRPr lang="en-US" sz="1400" dirty="0"/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Claim- America is afraid of Muslim success. </a:t>
            </a:r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After fall of Soviet Union, America has been taking opportunity to gain power. Placing its military in places that are sacred to Muslims.</a:t>
            </a:r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America used chemical and biological weapons on more than 12,000 people in Islamic Emirate.</a:t>
            </a:r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Claim- American aim is to deprive Afghans of their religion and make them embrace American religion.</a:t>
            </a:r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Claim- America wants to dominate Asia.</a:t>
            </a:r>
          </a:p>
          <a:p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4572000" y="3810000"/>
            <a:ext cx="4572000" cy="2739211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400" b="1" dirty="0"/>
              <a:t>Pathos</a:t>
            </a:r>
            <a:r>
              <a:rPr lang="en-US" sz="1400" dirty="0"/>
              <a:t> (Audience)- Note instances in the text that seem to appeal to the audience’s emotions. </a:t>
            </a:r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Jihad against the Americans and their puppets is now the “duty” of every Muslim of Afghanistan. </a:t>
            </a:r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Appeals to patriotism – Afghanistan will become more terrible for the Americans…</a:t>
            </a:r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Good vs. Evil- separate the true Muslims from the “hypocrites” </a:t>
            </a:r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255 “innocent” people at </a:t>
            </a:r>
            <a:r>
              <a:rPr lang="en-US" sz="1400" dirty="0" err="1">
                <a:solidFill>
                  <a:srgbClr val="FF0000"/>
                </a:solidFill>
              </a:rPr>
              <a:t>Guantanama</a:t>
            </a:r>
            <a:r>
              <a:rPr lang="en-US" sz="1400" dirty="0">
                <a:solidFill>
                  <a:srgbClr val="FF0000"/>
                </a:solidFill>
              </a:rPr>
              <a:t>- “brutal” treatment</a:t>
            </a:r>
          </a:p>
          <a:p>
            <a:pPr lvl="0"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“crusader” friends, “puppet regime,” American atheist mentality</a:t>
            </a:r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0" y="4648200"/>
            <a:ext cx="3886200" cy="1815882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400" b="1" dirty="0"/>
              <a:t>Ethos</a:t>
            </a:r>
            <a:r>
              <a:rPr lang="en-US" sz="1400" dirty="0"/>
              <a:t> (Author)- Note parts of the text that seem to add to the author’s credibility or that help the reader connect with the author.</a:t>
            </a:r>
          </a:p>
          <a:p>
            <a:pPr>
              <a:buFont typeface="Arial" pitchFamily="34" charset="0"/>
              <a:buChar char="•"/>
            </a:pPr>
            <a:r>
              <a:rPr lang="en-US" sz="1400" dirty="0">
                <a:solidFill>
                  <a:srgbClr val="FF0000"/>
                </a:solidFill>
              </a:rPr>
              <a:t>The use of the pronoun “we” shows the reader that the writer is “one of them.” </a:t>
            </a:r>
          </a:p>
          <a:p>
            <a:pPr>
              <a:buFont typeface="Arial" pitchFamily="34" charset="0"/>
              <a:buChar char="•"/>
            </a:pPr>
            <a:r>
              <a:rPr lang="en-US" sz="1400" dirty="0" smtClean="0">
                <a:solidFill>
                  <a:srgbClr val="FF0000"/>
                </a:solidFill>
              </a:rPr>
              <a:t>Repeated </a:t>
            </a:r>
            <a:r>
              <a:rPr lang="en-US" sz="1400" dirty="0">
                <a:solidFill>
                  <a:srgbClr val="FF0000"/>
                </a:solidFill>
              </a:rPr>
              <a:t>references to religion make the writer seem to be very Godly, so of course religion must be on his side.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11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5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770" decel="100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9" dur="770" decel="100000"/>
                                        <p:tgtEl>
                                          <p:spTgt spid="13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2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21" dur="77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3" dur="77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4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70" decel="100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0" dur="770" decel="100000"/>
                                        <p:tgtEl>
                                          <p:spTgt spid="12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3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32" dur="77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3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34" dur="77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3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  <p:bldP spid="12" grpId="0" animBg="1"/>
      <p:bldP spid="13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247</Words>
  <Application>Microsoft Office PowerPoint</Application>
  <PresentationFormat>On-screen Show (4:3)</PresentationFormat>
  <Paragraphs>16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Rhetorical Triangle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Rhetorical Triangle</dc:title>
  <dc:creator>Libby</dc:creator>
  <cp:lastModifiedBy>Libby</cp:lastModifiedBy>
  <cp:revision>2</cp:revision>
  <dcterms:created xsi:type="dcterms:W3CDTF">2011-02-22T04:03:01Z</dcterms:created>
  <dcterms:modified xsi:type="dcterms:W3CDTF">2013-01-14T03:22:06Z</dcterms:modified>
</cp:coreProperties>
</file>

<file path=docProps/thumbnail.jpeg>
</file>